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3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28EB3-2631-D849-A491-D418575D8FC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22251-1EA3-344D-A289-55021CC4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0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l="131" r="131"/>
          <a:stretch/>
        </p:blipFill>
        <p:spPr>
          <a:xfrm>
            <a:off x="1" y="0"/>
            <a:ext cx="9143999" cy="68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6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3999" cy="92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0</Words>
  <Application>Microsoft Macintosh PowerPoint</Application>
  <PresentationFormat>Ekran Gösterisi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Orhan Öztürk (Tribal Worldwide Istanbul)</dc:creator>
  <cp:lastModifiedBy>Art</cp:lastModifiedBy>
  <cp:revision>8</cp:revision>
  <dcterms:created xsi:type="dcterms:W3CDTF">2021-11-29T03:49:34Z</dcterms:created>
  <dcterms:modified xsi:type="dcterms:W3CDTF">2024-09-13T07:31:58Z</dcterms:modified>
</cp:coreProperties>
</file>